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7102475" cy="938847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348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EB4E-0F2C-4787-9B06-E60D600D63E8}" type="datetimeFigureOut">
              <a:rPr lang="th-TH" smtClean="0"/>
              <a:t>30/10/62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AEB0-DC40-43F4-B08F-B62C3D9A79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9604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EB4E-0F2C-4787-9B06-E60D600D63E8}" type="datetimeFigureOut">
              <a:rPr lang="th-TH" smtClean="0"/>
              <a:t>30/10/62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AEB0-DC40-43F4-B08F-B62C3D9A79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9817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EB4E-0F2C-4787-9B06-E60D600D63E8}" type="datetimeFigureOut">
              <a:rPr lang="th-TH" smtClean="0"/>
              <a:t>30/10/62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AEB0-DC40-43F4-B08F-B62C3D9A79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245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EB4E-0F2C-4787-9B06-E60D600D63E8}" type="datetimeFigureOut">
              <a:rPr lang="th-TH" smtClean="0"/>
              <a:t>30/10/62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AEB0-DC40-43F4-B08F-B62C3D9A79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921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EB4E-0F2C-4787-9B06-E60D600D63E8}" type="datetimeFigureOut">
              <a:rPr lang="th-TH" smtClean="0"/>
              <a:t>30/10/62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AEB0-DC40-43F4-B08F-B62C3D9A79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2776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EB4E-0F2C-4787-9B06-E60D600D63E8}" type="datetimeFigureOut">
              <a:rPr lang="th-TH" smtClean="0"/>
              <a:t>30/10/62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AEB0-DC40-43F4-B08F-B62C3D9A79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584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EB4E-0F2C-4787-9B06-E60D600D63E8}" type="datetimeFigureOut">
              <a:rPr lang="th-TH" smtClean="0"/>
              <a:t>30/10/62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AEB0-DC40-43F4-B08F-B62C3D9A79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310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EB4E-0F2C-4787-9B06-E60D600D63E8}" type="datetimeFigureOut">
              <a:rPr lang="th-TH" smtClean="0"/>
              <a:t>30/10/62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AEB0-DC40-43F4-B08F-B62C3D9A79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527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EB4E-0F2C-4787-9B06-E60D600D63E8}" type="datetimeFigureOut">
              <a:rPr lang="th-TH" smtClean="0"/>
              <a:t>30/10/62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AEB0-DC40-43F4-B08F-B62C3D9A79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8776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EB4E-0F2C-4787-9B06-E60D600D63E8}" type="datetimeFigureOut">
              <a:rPr lang="th-TH" smtClean="0"/>
              <a:t>30/10/62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AEB0-DC40-43F4-B08F-B62C3D9A79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9405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EB4E-0F2C-4787-9B06-E60D600D63E8}" type="datetimeFigureOut">
              <a:rPr lang="th-TH" smtClean="0"/>
              <a:t>30/10/62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AEB0-DC40-43F4-B08F-B62C3D9A79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89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CEB4E-0F2C-4787-9B06-E60D600D63E8}" type="datetimeFigureOut">
              <a:rPr lang="th-TH" smtClean="0"/>
              <a:t>30/10/62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AAEB0-DC40-43F4-B08F-B62C3D9A79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412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02" y="185446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r="951"/>
          <a:stretch/>
        </p:blipFill>
        <p:spPr bwMode="auto">
          <a:xfrm>
            <a:off x="997527" y="1155725"/>
            <a:ext cx="10397410" cy="5702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799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11" y="170982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l="131"/>
          <a:stretch/>
        </p:blipFill>
        <p:spPr>
          <a:xfrm>
            <a:off x="1358611" y="1134560"/>
            <a:ext cx="10381490" cy="582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4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65" y="131038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165" y="1124351"/>
            <a:ext cx="10112872" cy="565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08" y="118771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647" y="1133475"/>
            <a:ext cx="1030326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0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32" y="118771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32" y="801113"/>
            <a:ext cx="10335354" cy="580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74" y="290221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36298"/>
            <a:ext cx="10535442" cy="592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9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48" y="230333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298" y="1006611"/>
            <a:ext cx="10410344" cy="585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9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55" y="216188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68" y="1152525"/>
            <a:ext cx="10243323" cy="575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4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23" y="102467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23" y="784809"/>
            <a:ext cx="10416818" cy="58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0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233071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25" y="1104934"/>
            <a:ext cx="10211592" cy="573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4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98" y="147350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928284"/>
            <a:ext cx="10297316" cy="578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0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57" y="242596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t="671" r="363"/>
          <a:stretch/>
        </p:blipFill>
        <p:spPr>
          <a:xfrm>
            <a:off x="866775" y="921393"/>
            <a:ext cx="10407479" cy="571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6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23" y="163658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23" y="1000125"/>
            <a:ext cx="10235478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3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66" y="94667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92" y="952500"/>
            <a:ext cx="10506617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0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1" y="163658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1102264"/>
            <a:ext cx="10240167" cy="575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0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7" y="191654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07" y="1057274"/>
            <a:ext cx="1032021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2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3" y="163658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999" y="1076324"/>
            <a:ext cx="10286317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5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44" y="159613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844" y="1028700"/>
            <a:ext cx="1037104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0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83" y="275642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183" y="1095375"/>
            <a:ext cx="1043883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1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3" y="118771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73" y="846000"/>
            <a:ext cx="10696094" cy="60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9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16" y="4471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116" y="971550"/>
            <a:ext cx="10482994" cy="5892222"/>
          </a:xfrm>
          <a:prstGeom prst="rect">
            <a:avLst/>
          </a:prstGeom>
        </p:spPr>
      </p:pic>
      <p:sp>
        <p:nvSpPr>
          <p:cNvPr id="5" name="กล่องข้อความ 2"/>
          <p:cNvSpPr txBox="1">
            <a:spLocks noChangeArrowheads="1"/>
          </p:cNvSpPr>
          <p:nvPr/>
        </p:nvSpPr>
        <p:spPr bwMode="auto">
          <a:xfrm>
            <a:off x="1352550" y="1278961"/>
            <a:ext cx="2871408" cy="15696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ourier New" panose="02070309020205020404" pitchFamily="49" charset="0"/>
              </a:rPr>
              <a:t>Main Office: Room 1293A Level </a:t>
            </a:r>
            <a:endParaRPr lang="en-US" sz="1600" b="1" dirty="0" smtClean="0">
              <a:solidFill>
                <a:srgbClr val="000000"/>
              </a:solidFill>
              <a:effectLst/>
              <a:latin typeface="Angsana New" panose="02020603050405020304" pitchFamily="18" charset="-34"/>
              <a:ea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ourier New" panose="02070309020205020404" pitchFamily="49" charset="0"/>
              </a:rPr>
              <a:t>12 </a:t>
            </a:r>
            <a:r>
              <a:rPr lang="en-US" sz="16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ourier New" panose="02070309020205020404" pitchFamily="49" charset="0"/>
              </a:rPr>
              <a:t>No. 4 4/5 Zen World Tower</a:t>
            </a:r>
            <a:endParaRPr lang="en-US" sz="1600" b="1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 err="1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ourier New" panose="02070309020205020404" pitchFamily="49" charset="0"/>
              </a:rPr>
              <a:t>Rajdamri</a:t>
            </a:r>
            <a:r>
              <a:rPr lang="en-US" sz="16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ourier New" panose="02070309020205020404" pitchFamily="49" charset="0"/>
              </a:rPr>
              <a:t> Road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ourier New" panose="02070309020205020404" pitchFamily="49" charset="0"/>
              </a:rPr>
              <a:t>Pathumwan</a:t>
            </a:r>
            <a:r>
              <a:rPr lang="en-US" sz="16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ourier New" panose="02070309020205020404" pitchFamily="49" charset="0"/>
              </a:rPr>
              <a:t> </a:t>
            </a:r>
            <a:endParaRPr lang="en-US" sz="1600" b="1" dirty="0" smtClean="0">
              <a:solidFill>
                <a:srgbClr val="000000"/>
              </a:solidFill>
              <a:effectLst/>
              <a:latin typeface="Angsana New" panose="02020603050405020304" pitchFamily="18" charset="-34"/>
              <a:ea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 err="1" smtClean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ourier New" panose="02070309020205020404" pitchFamily="49" charset="0"/>
              </a:rPr>
              <a:t>Pathumwan</a:t>
            </a:r>
            <a:r>
              <a:rPr lang="en-US" sz="1600" b="1" dirty="0" smtClean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ourier New" panose="02070309020205020404" pitchFamily="49" charset="0"/>
              </a:rPr>
              <a:t> Bangkok </a:t>
            </a:r>
            <a:r>
              <a:rPr lang="en-US" sz="16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ourier New" panose="02070309020205020404" pitchFamily="49" charset="0"/>
              </a:rPr>
              <a:t>Thailand</a:t>
            </a:r>
            <a:endParaRPr lang="en-US" sz="1600" b="1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ourier New" panose="02070309020205020404" pitchFamily="49" charset="0"/>
              </a:rPr>
              <a:t>Tel: </a:t>
            </a:r>
            <a:r>
              <a:rPr lang="en-US" sz="1600" b="1" spc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Calibri" panose="020F0502020204030204" pitchFamily="34" charset="0"/>
              </a:rPr>
              <a:t>(66)</a:t>
            </a:r>
            <a:r>
              <a:rPr lang="en-US" sz="1600" b="1" spc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ndara" panose="020E0502030303020204" pitchFamily="34" charset="0"/>
                <a:cs typeface="Candara" panose="020E0502030303020204" pitchFamily="34" charset="0"/>
              </a:rPr>
              <a:t> 2 </a:t>
            </a:r>
            <a:r>
              <a:rPr lang="en-US" sz="1600" b="1" cap="small" spc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Book Antiqua" panose="02040602050305030304" pitchFamily="18" charset="0"/>
                <a:cs typeface="Book Antiqua" panose="02040602050305030304" pitchFamily="18" charset="0"/>
              </a:rPr>
              <a:t>9</a:t>
            </a:r>
            <a:r>
              <a:rPr lang="en-US" sz="1600" b="1" spc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Calibri" panose="020F0502020204030204" pitchFamily="34" charset="0"/>
              </a:rPr>
              <a:t>64</a:t>
            </a:r>
            <a:r>
              <a:rPr lang="en-US" sz="1600" b="1" spc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ndara" panose="020E0502030303020204" pitchFamily="34" charset="0"/>
                <a:cs typeface="Candara" panose="020E0502030303020204" pitchFamily="34" charset="0"/>
              </a:rPr>
              <a:t> 8487 </a:t>
            </a:r>
            <a:r>
              <a:rPr lang="en-US" sz="16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ourier New" panose="02070309020205020404" pitchFamily="49" charset="0"/>
              </a:rPr>
              <a:t>Fax: </a:t>
            </a:r>
            <a:r>
              <a:rPr lang="en-US" sz="1600" b="1" spc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Calibri" panose="020F0502020204030204" pitchFamily="34" charset="0"/>
              </a:rPr>
              <a:t>(66) 2 964</a:t>
            </a:r>
            <a:r>
              <a:rPr lang="en-US" sz="1600" b="1" spc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ndara" panose="020E0502030303020204" pitchFamily="34" charset="0"/>
                <a:cs typeface="Candara" panose="020E0502030303020204" pitchFamily="34" charset="0"/>
              </a:rPr>
              <a:t> 8486</a:t>
            </a:r>
            <a:endParaRPr lang="en-US" sz="1600" b="1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ourier New" panose="02070309020205020404" pitchFamily="49" charset="0"/>
              </a:rPr>
              <a:t>E-mail: </a:t>
            </a:r>
            <a:r>
              <a:rPr lang="en-US" sz="1600" b="1" dirty="0">
                <a:solidFill>
                  <a:srgbClr val="000000"/>
                </a:solidFill>
                <a:latin typeface="Angsana New" panose="02020603050405020304" pitchFamily="18" charset="-34"/>
                <a:ea typeface="Courier New" panose="02070309020205020404" pitchFamily="49" charset="0"/>
              </a:rPr>
              <a:t>m</a:t>
            </a:r>
            <a:r>
              <a:rPr lang="en-US" sz="1600" b="1" dirty="0" smtClean="0">
                <a:solidFill>
                  <a:srgbClr val="000000"/>
                </a:solidFill>
                <a:latin typeface="Angsana New" panose="02020603050405020304" pitchFamily="18" charset="-34"/>
                <a:ea typeface="Courier New" panose="02070309020205020404" pitchFamily="49" charset="0"/>
              </a:rPr>
              <a:t>aenamthai@hotmail.com</a:t>
            </a:r>
            <a:endParaRPr lang="en-US" sz="1600" b="1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54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301240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l="890" t="2153"/>
          <a:stretch/>
        </p:blipFill>
        <p:spPr>
          <a:xfrm>
            <a:off x="1219200" y="1152525"/>
            <a:ext cx="10049164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2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44" y="222823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t="863"/>
          <a:stretch/>
        </p:blipFill>
        <p:spPr>
          <a:xfrm>
            <a:off x="1131859" y="1085850"/>
            <a:ext cx="10345869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8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18" y="109246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t="248" r="329" b="1"/>
          <a:stretch/>
        </p:blipFill>
        <p:spPr>
          <a:xfrm>
            <a:off x="1254218" y="1022416"/>
            <a:ext cx="10115746" cy="57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29" y="266232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r="231"/>
          <a:stretch/>
        </p:blipFill>
        <p:spPr>
          <a:xfrm>
            <a:off x="1178529" y="1114425"/>
            <a:ext cx="10182198" cy="57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31" y="140563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b="383"/>
          <a:stretch/>
        </p:blipFill>
        <p:spPr>
          <a:xfrm>
            <a:off x="1328613" y="1152525"/>
            <a:ext cx="10164363" cy="570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9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23242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t="402"/>
          <a:stretch/>
        </p:blipFill>
        <p:spPr>
          <a:xfrm>
            <a:off x="1257300" y="1151751"/>
            <a:ext cx="10180360" cy="570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1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41" y="118771"/>
            <a:ext cx="1493334" cy="6823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r="482"/>
          <a:stretch/>
        </p:blipFill>
        <p:spPr>
          <a:xfrm>
            <a:off x="1351322" y="1104898"/>
            <a:ext cx="9979387" cy="578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6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39</Words>
  <Application>Microsoft Office PowerPoint</Application>
  <PresentationFormat>กำหนดเอง</PresentationFormat>
  <Paragraphs>6</Paragraphs>
  <Slides>28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28</vt:i4>
      </vt:variant>
    </vt:vector>
  </HeadingPairs>
  <TitlesOfParts>
    <vt:vector size="29" baseType="lpstr"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Administrator</dc:creator>
  <cp:lastModifiedBy>WIN 7</cp:lastModifiedBy>
  <cp:revision>51</cp:revision>
  <cp:lastPrinted>2019-10-30T04:06:12Z</cp:lastPrinted>
  <dcterms:created xsi:type="dcterms:W3CDTF">2019-10-30T01:33:18Z</dcterms:created>
  <dcterms:modified xsi:type="dcterms:W3CDTF">2019-10-30T04:38:59Z</dcterms:modified>
</cp:coreProperties>
</file>